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ink/ink2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4"/>
  </p:notesMasterIdLst>
  <p:sldIdLst>
    <p:sldId id="284" r:id="rId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75960" autoAdjust="0"/>
  </p:normalViewPr>
  <p:slideViewPr>
    <p:cSldViewPr snapToGrid="0">
      <p:cViewPr varScale="1">
        <p:scale>
          <a:sx n="66" d="100"/>
          <a:sy n="66" d="100"/>
        </p:scale>
        <p:origin x="13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67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3T19:59:03.5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1313,'0'0'4645,"0"0"-5094,0 0-191,0 3 544,0 5-1,0 2-928,0 2-1057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3T19:59:03.5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1313,'0'0'4645,"0"0"-5094,0 0-191,0 3 544,0 5-1,0 2-928,0 2-1057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988A505-7228-4715-92D7-CBF23D4AFF1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644525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151505"/>
            <a:ext cx="5852160" cy="480485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DC63F9-AE46-4D1C-BB44-41C92F2D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90E978D-5459-4DBC-85E2-3737F6327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690563"/>
            <a:ext cx="5759450" cy="3240087"/>
          </a:xfrm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E3BCBAD-F5F7-4FEB-812C-220F56D13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520" y="4187847"/>
            <a:ext cx="5852160" cy="47232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1240" indent="-181240" defTabSz="966612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requested MLM is not currently available, but we are working on it.</a:t>
            </a:r>
          </a:p>
          <a:p>
            <a:pPr marL="181240" indent="-181240" defTabSz="966612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find this PERA website useful, please use the feedback link to send us your comments and content suggestions.</a:t>
            </a:r>
            <a:br>
              <a:rPr lang="en-US" baseline="0" dirty="0"/>
            </a:br>
            <a:endParaRPr lang="en-US" baseline="0" dirty="0"/>
          </a:p>
          <a:p>
            <a:pPr algn="ctr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879273" y="3115236"/>
            <a:ext cx="7048501" cy="1371320"/>
          </a:xfrm>
        </p:spPr>
        <p:txBody>
          <a:bodyPr/>
          <a:lstStyle>
            <a:lvl1pPr>
              <a:defRPr sz="317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79273" y="4496361"/>
            <a:ext cx="7048501" cy="129427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F415BB7A-1662-4831-80E2-75EDF4639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879273" y="6256274"/>
            <a:ext cx="2540000" cy="458041"/>
          </a:xfrm>
          <a:prstGeom prst="rect">
            <a:avLst/>
          </a:prstGeom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defTabSz="899320">
              <a:defRPr lang="en-US" altLang="en-US" sz="105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09B4D88-08EA-41F5-A2BD-84F92E54B1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black">
          <a:xfrm>
            <a:off x="8927577" y="6266890"/>
            <a:ext cx="2540000" cy="458041"/>
          </a:xfrm>
          <a:prstGeom prst="rect">
            <a:avLst/>
          </a:prstGeom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r" defTabSz="899320">
              <a:defRPr sz="97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9BFECF-A7EE-41A2-85EB-1E98BD6C3C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3" name="Picture 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461098F5-F551-793F-7B9D-0D40E9E4A7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30" y="261016"/>
            <a:ext cx="953000" cy="893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391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278" y="268941"/>
            <a:ext cx="7898202" cy="605118"/>
          </a:xfrm>
        </p:spPr>
        <p:txBody>
          <a:bodyPr anchor="b"/>
          <a:lstStyle>
            <a:lvl1pPr>
              <a:defRPr sz="2824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910" y="1479176"/>
            <a:ext cx="6171046" cy="4571999"/>
          </a:xfr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980" y="1479176"/>
            <a:ext cx="3933152" cy="4572000"/>
          </a:xfr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43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05" y="301887"/>
            <a:ext cx="9938713" cy="53788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07" y="1344706"/>
            <a:ext cx="10776247" cy="46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46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42" y="251460"/>
            <a:ext cx="10228057" cy="9083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942" y="1503111"/>
            <a:ext cx="5049922" cy="82363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47942" y="2326744"/>
            <a:ext cx="5049922" cy="36853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970" y="1503111"/>
            <a:ext cx="5181985" cy="82363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970" y="2326744"/>
            <a:ext cx="5181985" cy="36853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80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9585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278" y="268941"/>
            <a:ext cx="7898202" cy="605118"/>
          </a:xfrm>
        </p:spPr>
        <p:txBody>
          <a:bodyPr anchor="b"/>
          <a:lstStyle>
            <a:lvl1pPr>
              <a:defRPr sz="2824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910" y="1479176"/>
            <a:ext cx="6171046" cy="4571999"/>
          </a:xfr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980" y="1479176"/>
            <a:ext cx="3933152" cy="4572000"/>
          </a:xfr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57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879273" y="3115236"/>
            <a:ext cx="7048501" cy="1371320"/>
          </a:xfrm>
        </p:spPr>
        <p:txBody>
          <a:bodyPr/>
          <a:lstStyle>
            <a:lvl1pPr>
              <a:defRPr sz="317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79273" y="4496361"/>
            <a:ext cx="7048501" cy="129427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F415BB7A-1662-4831-80E2-75EDF4639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879273" y="6256274"/>
            <a:ext cx="2540000" cy="458041"/>
          </a:xfrm>
          <a:prstGeom prst="rect">
            <a:avLst/>
          </a:prstGeom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defTabSz="899320">
              <a:defRPr lang="en-US" altLang="en-US" sz="105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09B4D88-08EA-41F5-A2BD-84F92E54B1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black">
          <a:xfrm>
            <a:off x="8927577" y="6266890"/>
            <a:ext cx="2540000" cy="458041"/>
          </a:xfrm>
          <a:prstGeom prst="rect">
            <a:avLst/>
          </a:prstGeom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r" defTabSz="899320">
              <a:defRPr sz="97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9BFECF-A7EE-41A2-85EB-1E98BD6C3C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3" name="Picture 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461098F5-F551-793F-7B9D-0D40E9E4A7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30" y="261016"/>
            <a:ext cx="953000" cy="893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08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05" y="301887"/>
            <a:ext cx="9938713" cy="53788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07" y="1344706"/>
            <a:ext cx="10776247" cy="46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8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42" y="251460"/>
            <a:ext cx="10228057" cy="9083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942" y="1503111"/>
            <a:ext cx="5049922" cy="82363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47942" y="2326744"/>
            <a:ext cx="5049922" cy="36853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970" y="1503111"/>
            <a:ext cx="5181985" cy="82363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970" y="2326744"/>
            <a:ext cx="5181985" cy="36853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3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4083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6F6C7780-C851-4520-B02E-3053AE2CF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993072" y="293711"/>
            <a:ext cx="9536383" cy="53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E21187-D957-4EBC-A84A-B0E3991B5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993071" y="1371320"/>
            <a:ext cx="10484779" cy="46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Text Box 6">
            <a:extLst>
              <a:ext uri="{FF2B5EF4-FFF2-40B4-BE49-F238E27FC236}">
                <a16:creationId xmlns:a16="http://schemas.microsoft.com/office/drawing/2014/main" id="{F0633E3E-D016-4AD1-BB78-764691151E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44593" y="6367321"/>
            <a:ext cx="711970" cy="3096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4458543-3D9D-4BFB-95C3-772B1AA483AD}" type="slidenum">
              <a:rPr lang="en-US" altLang="en-US" sz="1412" smtClean="0">
                <a:latin typeface="+mn-lt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412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474127-0F43-42B8-9839-50D8980947E6}"/>
                  </a:ext>
                </a:extLst>
              </p14:cNvPr>
              <p14:cNvContentPartPr/>
              <p14:nvPr userDrawn="1"/>
            </p14:nvContentPartPr>
            <p14:xfrm>
              <a:off x="12740325" y="5479562"/>
              <a:ext cx="436" cy="1207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474127-0F43-42B8-9839-50D8980947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29425" y="5470686"/>
                <a:ext cx="21800" cy="29467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A3C8928-4A64-E0FA-EB17-4FCB55402E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5" y="261015"/>
            <a:ext cx="950575" cy="96199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2467E6-E784-6337-5855-14FFEAA4CADD}"/>
              </a:ext>
            </a:extLst>
          </p:cNvPr>
          <p:cNvCxnSpPr/>
          <p:nvPr userDrawn="1"/>
        </p:nvCxnSpPr>
        <p:spPr bwMode="auto">
          <a:xfrm flipH="1">
            <a:off x="993072" y="1169518"/>
            <a:ext cx="92264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id="{06E38647-BB14-FD99-4902-A437D1C898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71" y="6183914"/>
            <a:ext cx="1538287" cy="5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359175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899320" rtl="0" eaLnBrk="0" fontAlgn="base" hangingPunct="0">
        <a:spcBef>
          <a:spcPct val="0"/>
        </a:spcBef>
        <a:spcAft>
          <a:spcPct val="0"/>
        </a:spcAft>
        <a:defRPr sz="2471" b="1" kern="1200">
          <a:solidFill>
            <a:srgbClr val="072B5F"/>
          </a:solidFill>
          <a:latin typeface="+mn-lt"/>
          <a:ea typeface="+mj-ea"/>
          <a:cs typeface="+mj-cs"/>
        </a:defRPr>
      </a:lvl1pPr>
      <a:lvl2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2pPr>
      <a:lvl3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3pPr>
      <a:lvl4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4pPr>
      <a:lvl5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5pPr>
      <a:lvl6pPr marL="403433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6pPr>
      <a:lvl7pPr marL="806867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7pPr>
      <a:lvl8pPr marL="1210300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8pPr>
      <a:lvl9pPr marL="1613733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9pPr>
    </p:titleStyle>
    <p:bodyStyle>
      <a:lvl1pPr marL="337596" indent="-337596" algn="l" defTabSz="899320" rtl="0" eaLnBrk="0" fontAlgn="base" hangingPunct="0">
        <a:spcBef>
          <a:spcPct val="20000"/>
        </a:spcBef>
        <a:spcAft>
          <a:spcPct val="0"/>
        </a:spcAft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729822" indent="-280162" algn="l" defTabSz="899320" rtl="0" eaLnBrk="0" fontAlgn="base" hangingPunct="0">
        <a:spcBef>
          <a:spcPct val="20000"/>
        </a:spcBef>
        <a:spcAft>
          <a:spcPct val="0"/>
        </a:spcAft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112345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7311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2277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6F6C7780-C851-4520-B02E-3053AE2CF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993072" y="293711"/>
            <a:ext cx="9536383" cy="53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E21187-D957-4EBC-A84A-B0E3991B5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993071" y="1371320"/>
            <a:ext cx="10484779" cy="46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Text Box 6">
            <a:extLst>
              <a:ext uri="{FF2B5EF4-FFF2-40B4-BE49-F238E27FC236}">
                <a16:creationId xmlns:a16="http://schemas.microsoft.com/office/drawing/2014/main" id="{F0633E3E-D016-4AD1-BB78-764691151E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44593" y="6367321"/>
            <a:ext cx="711970" cy="3096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4458543-3D9D-4BFB-95C3-772B1AA483AD}" type="slidenum">
              <a:rPr lang="en-US" altLang="en-US" sz="1412" smtClean="0">
                <a:latin typeface="+mn-lt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412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474127-0F43-42B8-9839-50D8980947E6}"/>
                  </a:ext>
                </a:extLst>
              </p14:cNvPr>
              <p14:cNvContentPartPr/>
              <p14:nvPr userDrawn="1"/>
            </p14:nvContentPartPr>
            <p14:xfrm>
              <a:off x="12740325" y="5479562"/>
              <a:ext cx="436" cy="1207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474127-0F43-42B8-9839-50D8980947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29425" y="5470686"/>
                <a:ext cx="21800" cy="29467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A3C8928-4A64-E0FA-EB17-4FCB55402E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5" y="261015"/>
            <a:ext cx="950575" cy="96199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2467E6-E784-6337-5855-14FFEAA4CADD}"/>
              </a:ext>
            </a:extLst>
          </p:cNvPr>
          <p:cNvCxnSpPr/>
          <p:nvPr userDrawn="1"/>
        </p:nvCxnSpPr>
        <p:spPr bwMode="auto">
          <a:xfrm flipH="1">
            <a:off x="993072" y="1169518"/>
            <a:ext cx="92264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7"/>
    </p:custDataLst>
    <p:extLst>
      <p:ext uri="{BB962C8B-B14F-4D97-AF65-F5344CB8AC3E}">
        <p14:creationId xmlns:p14="http://schemas.microsoft.com/office/powerpoint/2010/main" val="322692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899320" rtl="0" eaLnBrk="0" fontAlgn="base" hangingPunct="0">
        <a:spcBef>
          <a:spcPct val="0"/>
        </a:spcBef>
        <a:spcAft>
          <a:spcPct val="0"/>
        </a:spcAft>
        <a:defRPr sz="2471" b="1" kern="1200">
          <a:solidFill>
            <a:srgbClr val="072B5F"/>
          </a:solidFill>
          <a:latin typeface="+mn-lt"/>
          <a:ea typeface="+mj-ea"/>
          <a:cs typeface="+mj-cs"/>
        </a:defRPr>
      </a:lvl1pPr>
      <a:lvl2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2pPr>
      <a:lvl3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3pPr>
      <a:lvl4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4pPr>
      <a:lvl5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5pPr>
      <a:lvl6pPr marL="403433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6pPr>
      <a:lvl7pPr marL="806867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7pPr>
      <a:lvl8pPr marL="1210300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8pPr>
      <a:lvl9pPr marL="1613733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9pPr>
    </p:titleStyle>
    <p:bodyStyle>
      <a:lvl1pPr marL="337596" indent="-337596" algn="l" defTabSz="899320" rtl="0" eaLnBrk="0" fontAlgn="base" hangingPunct="0">
        <a:spcBef>
          <a:spcPct val="20000"/>
        </a:spcBef>
        <a:spcAft>
          <a:spcPct val="0"/>
        </a:spcAft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729822" indent="-280162" algn="l" defTabSz="899320" rtl="0" eaLnBrk="0" fontAlgn="base" hangingPunct="0">
        <a:spcBef>
          <a:spcPct val="20000"/>
        </a:spcBef>
        <a:spcAft>
          <a:spcPct val="0"/>
        </a:spcAft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112345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7311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2277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4.mp4"/><Relationship Id="rId13" Type="http://schemas.openxmlformats.org/officeDocument/2006/relationships/hyperlink" Target="mailto:gary.rathwell@outlook.com" TargetMode="External"/><Relationship Id="rId3" Type="http://schemas.openxmlformats.org/officeDocument/2006/relationships/audio" Target="../media/media1.m4a"/><Relationship Id="rId7" Type="http://schemas.openxmlformats.org/officeDocument/2006/relationships/audio" Target="../media/media3.m4a"/><Relationship Id="rId12" Type="http://schemas.openxmlformats.org/officeDocument/2006/relationships/hyperlink" Target="https://creativecommons.org/licenses/by-nc/4.0/" TargetMode="External"/><Relationship Id="rId2" Type="http://schemas.microsoft.com/office/2007/relationships/media" Target="../media/media1.m4a"/><Relationship Id="rId16" Type="http://schemas.openxmlformats.org/officeDocument/2006/relationships/image" Target="../media/image6.png"/><Relationship Id="rId1" Type="http://schemas.openxmlformats.org/officeDocument/2006/relationships/tags" Target="../tags/tag13.xml"/><Relationship Id="rId6" Type="http://schemas.microsoft.com/office/2007/relationships/media" Target="../media/media3.m4a"/><Relationship Id="rId11" Type="http://schemas.openxmlformats.org/officeDocument/2006/relationships/notesSlide" Target="../notesSlides/notesSlide1.xml"/><Relationship Id="rId5" Type="http://schemas.openxmlformats.org/officeDocument/2006/relationships/audio" Target="../media/media2.m4a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microsoft.com/office/2007/relationships/media" Target="../media/media2.m4a"/><Relationship Id="rId9" Type="http://schemas.openxmlformats.org/officeDocument/2006/relationships/video" Target="../media/media4.mp4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26F0204-E415-4A70-824F-C36CA7B82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2786" y="304530"/>
            <a:ext cx="6759656" cy="537882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/>
              <a:t>This Page is Under Construction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7B1CEC1-A8C8-4CF3-8E21-64273F0600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7549" y="1504709"/>
            <a:ext cx="9744965" cy="4594702"/>
          </a:xfrm>
        </p:spPr>
        <p:txBody>
          <a:bodyPr>
            <a:normAutofit/>
          </a:bodyPr>
          <a:lstStyle/>
          <a:p>
            <a:pPr>
              <a:spcBef>
                <a:spcPts val="441"/>
              </a:spcBef>
              <a:spcAft>
                <a:spcPts val="1059"/>
              </a:spcAft>
            </a:pPr>
            <a:r>
              <a:rPr lang="en-US" b="1" dirty="0"/>
              <a:t>We are currently working on this Micro-Learning Module and plan to publish an update shortly.</a:t>
            </a:r>
          </a:p>
          <a:p>
            <a:pPr>
              <a:spcBef>
                <a:spcPts val="441"/>
              </a:spcBef>
              <a:spcAft>
                <a:spcPts val="1059"/>
              </a:spcAft>
            </a:pPr>
            <a:r>
              <a:rPr lang="en-US" b="1" dirty="0"/>
              <a:t>Feel free to send us suggestions or draft content using the link below. </a:t>
            </a:r>
          </a:p>
          <a:p>
            <a:pPr>
              <a:spcBef>
                <a:spcPts val="441"/>
              </a:spcBef>
              <a:spcAft>
                <a:spcPts val="1059"/>
              </a:spcAft>
            </a:pPr>
            <a:r>
              <a:rPr lang="en-US" altLang="en-US" b="1" dirty="0"/>
              <a:t>Note that PERA MLMs may be downloaded for free according to the </a:t>
            </a:r>
            <a:r>
              <a:rPr lang="en-US" altLang="en-US" b="1" dirty="0">
                <a:hlinkClick r:id="rId12"/>
              </a:rPr>
              <a:t>Creative Commons copyright</a:t>
            </a:r>
            <a:r>
              <a:rPr lang="en-US" altLang="en-US" b="1" dirty="0"/>
              <a:t>.</a:t>
            </a:r>
            <a:br>
              <a:rPr lang="en-US" altLang="en-US" dirty="0"/>
            </a:br>
            <a:endParaRPr lang="en-US" altLang="en-US" dirty="0"/>
          </a:p>
          <a:p>
            <a:pPr marL="0" indent="0">
              <a:spcAft>
                <a:spcPts val="1059"/>
              </a:spcAft>
              <a:buNone/>
            </a:pPr>
            <a:endParaRPr lang="en-US" altLang="en-US" sz="1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237228E-167A-4C63-85AC-9DC10B7FD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786" y="3033551"/>
            <a:ext cx="163004" cy="57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682" tIns="40341" rIns="80682" bIns="40341" numCol="1" anchor="ctr" anchorCtr="0" compatLnSpc="1">
            <a:prstTxWarp prst="textNoShape">
              <a:avLst/>
            </a:prstTxWarp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588">
                <a:latin typeface="Arial" panose="020B0604020202020204" pitchFamily="34" charset="0"/>
              </a:rPr>
            </a:br>
            <a:endParaRPr lang="en-US" altLang="en-US" sz="1588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37D5F-F9FA-E664-0E2B-E2BDCA6DCAFA}"/>
              </a:ext>
            </a:extLst>
          </p:cNvPr>
          <p:cNvSpPr txBox="1"/>
          <p:nvPr/>
        </p:nvSpPr>
        <p:spPr>
          <a:xfrm>
            <a:off x="2603558" y="4984276"/>
            <a:ext cx="6395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660" lvl="1" indent="0">
              <a:spcAft>
                <a:spcPts val="1059"/>
              </a:spcAft>
              <a:buNone/>
            </a:pPr>
            <a:r>
              <a:rPr lang="en-US" altLang="en-US" sz="1800" dirty="0"/>
              <a:t>Please click </a:t>
            </a:r>
            <a:r>
              <a:rPr lang="en-US" altLang="en-US" sz="1800" b="1" dirty="0">
                <a:hlinkClick r:id="rId13"/>
              </a:rPr>
              <a:t>here</a:t>
            </a:r>
            <a:r>
              <a:rPr lang="en-US" altLang="en-US" sz="1800" dirty="0"/>
              <a:t> to provide feedback on this MLM.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F5FB3-4D18-7706-C2E0-D983098C00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50" y="191944"/>
            <a:ext cx="1041946" cy="1041946"/>
          </a:xfrm>
          <a:prstGeom prst="rect">
            <a:avLst/>
          </a:prstGeom>
        </p:spPr>
      </p:pic>
      <p:pic>
        <p:nvPicPr>
          <p:cNvPr id="2" name="Dead link audio">
            <a:hlinkClick r:id="" action="ppaction://media"/>
            <a:extLst>
              <a:ext uri="{FF2B5EF4-FFF2-40B4-BE49-F238E27FC236}">
                <a16:creationId xmlns:a16="http://schemas.microsoft.com/office/drawing/2014/main" id="{C96CBB5F-64FA-7E95-20C3-DFA713EC121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F1FBDD-7208-0992-1DDB-056A8CBB4E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AA8507-42A9-2FA2-83AA-AFCAA37E7551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6" name="Video 35">
            <a:hlinkClick r:id="" action="ppaction://media"/>
            <a:extLst>
              <a:ext uri="{FF2B5EF4-FFF2-40B4-BE49-F238E27FC236}">
                <a16:creationId xmlns:a16="http://schemas.microsoft.com/office/drawing/2014/main" id="{4BA4205E-4929-E8AA-3205-881E2490E7F9}"/>
              </a:ext>
            </a:extLst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16"/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09"/>
    </mc:Choice>
    <mc:Fallback>
      <p:transition spd="slow" advTm="16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305227C-98B0-4AB0-B5E1-D25CE20F7A3B}"/>
  <p:tag name="ISPRING_CUSTOM_TIMING_USED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MAC_Blue">
  <a:themeElements>
    <a:clrScheme name="OMAC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MAC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MAC_Blue">
  <a:themeElements>
    <a:clrScheme name="OMAC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MAC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101</Words>
  <Application>Microsoft Office PowerPoint</Application>
  <PresentationFormat>Widescreen</PresentationFormat>
  <Paragraphs>8</Paragraphs>
  <Slides>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Open Sans</vt:lpstr>
      <vt:lpstr>OMAC_Blue</vt:lpstr>
      <vt:lpstr>1_OMAC_Blue</vt:lpstr>
      <vt:lpstr>This Page is Under Construction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Rathwell</dc:creator>
  <cp:lastModifiedBy>Gary Rathwell</cp:lastModifiedBy>
  <cp:revision>16</cp:revision>
  <cp:lastPrinted>2024-11-05T01:59:29Z</cp:lastPrinted>
  <dcterms:created xsi:type="dcterms:W3CDTF">2024-08-05T20:06:21Z</dcterms:created>
  <dcterms:modified xsi:type="dcterms:W3CDTF">2024-11-05T03:47:06Z</dcterms:modified>
</cp:coreProperties>
</file>